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15" Type="http://schemas.openxmlformats.org/officeDocument/2006/relationships/font" Target="fonts/Lato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83aa91_0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83aa9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4572000" y="-510575"/>
            <a:ext cx="4572000" cy="44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MIKE PICCOLO FOR BTA UNION GRIEVANCE CHAIRPERSON</a:t>
            </a:r>
            <a:endParaRPr b="1" sz="1700" u="sng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3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Hi, my name is Mike Piccolo.  I started as an aide 17 years ago and am now a TA.  Eight years ago I joined the BTA Union as a Teacher/TA representative. Two years ago I was voted in by you, the members, to become your Grievance Chairperson.  I have given 110% of myself to anyone who has ever needed help.   I am hard-working, fearless and will continue my drive and passion to uphold our BTA contractual rights.  Vote Mike Piccolo for Grievance Chairperson.  I am you, we are the BTA Union 💪.</a:t>
            </a:r>
            <a:endParaRPr sz="17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 flipH="1">
            <a:off x="3" y="0"/>
            <a:ext cx="4571998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